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D_F7CBE173.xml" ContentType="application/vnd.ms-powerpoint.comments+xml"/>
  <Override PartName="/ppt/comments/modernComment_12A_8615E0E7.xml" ContentType="application/vnd.ms-powerpoint.comments+xml"/>
  <Override PartName="/ppt/comments/modernComment_117_2B20EB55.xml" ContentType="application/vnd.ms-powerpoint.comments+xml"/>
  <Override PartName="/ppt/comments/modernComment_129_34120306.xml" ContentType="application/vnd.ms-powerpoint.comments+xml"/>
  <Override PartName="/ppt/comments/modernComment_11A_44446B91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0"/>
  </p:notesMasterIdLst>
  <p:sldIdLst>
    <p:sldId id="256" r:id="rId2"/>
    <p:sldId id="285" r:id="rId3"/>
    <p:sldId id="278" r:id="rId4"/>
    <p:sldId id="298" r:id="rId5"/>
    <p:sldId id="279" r:id="rId6"/>
    <p:sldId id="297" r:id="rId7"/>
    <p:sldId id="282" r:id="rId8"/>
    <p:sldId id="28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7FD108-97CC-AA77-C4A3-0B170990AA58}" name="Sanne van der Schoor" initials="Sv" userId="S::sanne.vanderschoor@steenvlinder.nl::130722cb-2d0b-4fcf-bc21-81dbfbdfb5d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tte Bakker" initials="YB" lastIdx="4" clrIdx="0">
    <p:extLst>
      <p:ext uri="{19B8F6BF-5375-455C-9EA6-DF929625EA0E}">
        <p15:presenceInfo xmlns:p15="http://schemas.microsoft.com/office/powerpoint/2012/main" userId="Yvette Bak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modernComment_117_2B20EB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436E07-2BBF-4C39-AD09-E65850BF3DA4}" authorId="{657FD108-97CC-AA77-C4A3-0B170990AA58}" created="2024-11-19T10:07:46.1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23577685" sldId="279"/>
      <ac:picMk id="7" creationId="{00000000-0000-0000-0000-000000000000}"/>
    </ac:deMkLst>
    <p188:txBody>
      <a:bodyPr/>
      <a:lstStyle/>
      <a:p>
        <a:r>
          <a:rPr lang="nl-NL"/>
          <a:t>Deze plattegrond klopt niet, Bouwe stuurt de juist aan je toe.</a:t>
        </a:r>
      </a:p>
    </p188:txBody>
  </p188:cm>
</p188:cmLst>
</file>

<file path=ppt/comments/modernComment_11A_44446B9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DF1B7C-6531-4E5E-8CEC-A59FFB1A0269}" authorId="{657FD108-97CC-AA77-C4A3-0B170990AA58}" created="2024-11-19T10:12:09.22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45334673" sldId="282"/>
      <ac:spMk id="3" creationId="{00000000-0000-0000-0000-000000000000}"/>
    </ac:deMkLst>
    <p188:txBody>
      <a:bodyPr/>
      <a:lstStyle/>
      <a:p>
        <a:r>
          <a:rPr lang="nl-NL"/>
          <a:t>Is het een maand uitgesteld?</a:t>
        </a:r>
      </a:p>
    </p188:txBody>
  </p188:cm>
  <p188:cm id="{7DBD71D3-57D9-46EB-9443-662A2639A204}" authorId="{657FD108-97CC-AA77-C4A3-0B170990AA58}" created="2024-11-19T10:12:45.4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45334673" sldId="282"/>
      <ac:spMk id="3" creationId="{00000000-0000-0000-0000-000000000000}"/>
    </ac:deMkLst>
    <p188:txBody>
      <a:bodyPr/>
      <a:lstStyle/>
      <a:p>
        <a:r>
          <a:rPr lang="nl-NL"/>
          <a:t>Start bouw staat op begin 2026. niet eind 2025!</a:t>
        </a:r>
      </a:p>
    </p188:txBody>
  </p188:cm>
  <p188:cm id="{11AFF654-45AF-4476-92A1-1821257F93C6}" authorId="{657FD108-97CC-AA77-C4A3-0B170990AA58}" created="2024-11-19T10:14:03.393">
    <pc:sldMkLst xmlns:pc="http://schemas.microsoft.com/office/powerpoint/2013/main/command">
      <pc:docMk/>
      <pc:sldMk cId="1145334673" sldId="282"/>
    </pc:sldMkLst>
    <p188:txBody>
      <a:bodyPr/>
      <a:lstStyle/>
      <a:p>
        <a:r>
          <a:rPr lang="nl-NL"/>
          <a:t>Afsluiten onderzoek ecologie ontbreekt, najaar 2025</a:t>
        </a:r>
      </a:p>
    </p188:txBody>
  </p188:cm>
</p188:cmLst>
</file>

<file path=ppt/comments/modernComment_11D_F7CBE1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226B20-61BD-4C8E-9913-24B962FBAB49}" authorId="{657FD108-97CC-AA77-C4A3-0B170990AA58}" created="2024-11-19T10:14:47.236">
    <pc:sldMkLst xmlns:pc="http://schemas.microsoft.com/office/powerpoint/2013/main/command">
      <pc:docMk/>
      <pc:sldMk cId="4157333875" sldId="285"/>
    </pc:sldMkLst>
    <p188:txBody>
      <a:bodyPr/>
      <a:lstStyle/>
      <a:p>
        <a:r>
          <a:rPr lang="nl-NL"/>
          <a:t>We missen beeld materiaal in de presentatie, ik stuur eea op.
</a:t>
        </a:r>
      </a:p>
    </p188:txBody>
  </p188:cm>
  <p188:cm id="{4ACEF62B-1C0A-459D-A531-8B81C6C35E38}" authorId="{657FD108-97CC-AA77-C4A3-0B170990AA58}" created="2024-11-19T10:15:38.976">
    <pc:sldMkLst xmlns:pc="http://schemas.microsoft.com/office/powerpoint/2013/main/command">
      <pc:docMk/>
      <pc:sldMk cId="4157333875" sldId="285"/>
    </pc:sldMkLst>
    <p188:txBody>
      <a:bodyPr/>
      <a:lstStyle/>
      <a:p>
        <a:r>
          <a:rPr lang="nl-NL"/>
          <a:t>Leuk om iets te vertellen over het voorafgaande traject, ik stuur input
</a:t>
        </a:r>
      </a:p>
    </p188:txBody>
  </p188:cm>
</p188:cmLst>
</file>

<file path=ppt/comments/modernComment_129_3412030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CBD7C8-C287-44F9-B5D5-41B2C3C6023F}" authorId="{657FD108-97CC-AA77-C4A3-0B170990AA58}" created="2024-11-19T10:09:03.47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73595654" sldId="297"/>
      <ac:picMk id="9" creationId="{00000000-0000-0000-0000-000000000000}"/>
    </ac:deMkLst>
    <p188:txBody>
      <a:bodyPr/>
      <a:lstStyle/>
      <a:p>
        <a:r>
          <a:rPr lang="nl-NL"/>
          <a:t>Wat is de stand van zaken hier? Is er al contact gelegd met de eigenaren? Hoe gaat de gemeente dit aanpakken?</a:t>
        </a:r>
      </a:p>
    </p188:txBody>
  </p188:cm>
</p188:cmLst>
</file>

<file path=ppt/comments/modernComment_12A_8615E0E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5CFF7B-8318-4E05-9747-AE5EEAE723DC}" authorId="{657FD108-97CC-AA77-C4A3-0B170990AA58}" created="2024-11-19T10:05:45.1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49580775" sldId="298"/>
      <ac:spMk id="8" creationId="{00000000-0000-0000-0000-000000000000}"/>
    </ac:deMkLst>
    <p188:txBody>
      <a:bodyPr/>
      <a:lstStyle/>
      <a:p>
        <a:r>
          <a:rPr lang="nl-NL"/>
          <a:t>Prijsindicatie bijna af is niet meer van toepassing, dit mag er af</a:t>
        </a:r>
      </a:p>
    </p188:txBody>
  </p188:cm>
  <p188:cm id="{D9E959C2-28BD-49F5-B8F9-9B371F66DC42}" authorId="{657FD108-97CC-AA77-C4A3-0B170990AA58}" created="2024-11-19T10:06:43.22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49580775" sldId="298"/>
      <ac:spMk id="8" creationId="{00000000-0000-0000-0000-000000000000}"/>
    </ac:deMkLst>
    <p188:txBody>
      <a:bodyPr/>
      <a:lstStyle/>
      <a:p>
        <a:r>
          <a:rPr lang="nl-NL"/>
          <a:t>Prijsindicatie zelf afbouwen: 130.000 - 220.000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1F7D1-565D-4120-88B4-43DCCC92C316}" type="datetimeFigureOut">
              <a:rPr lang="nl-NL" smtClean="0"/>
              <a:t>28-11-2024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835B6-18A8-4B13-B180-4A2656AC543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68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81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114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85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6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44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034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510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86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95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45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720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21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D_F7CBE17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A_8615E0E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2B20EB5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9_34120306.xm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A_44446B9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59" y="365125"/>
            <a:ext cx="8052558" cy="6033127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12438" y="396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Transformatie schoollocatie Asch</a:t>
            </a:r>
          </a:p>
        </p:txBody>
      </p:sp>
    </p:spTree>
    <p:extLst>
      <p:ext uri="{BB962C8B-B14F-4D97-AF65-F5344CB8AC3E}">
        <p14:creationId xmlns:p14="http://schemas.microsoft.com/office/powerpoint/2010/main" val="132495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6906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Onderzoeken Omgevingsplan</a:t>
            </a:r>
          </a:p>
          <a:p>
            <a:pPr lvl="0"/>
            <a:r>
              <a:rPr lang="nl-NL" dirty="0"/>
              <a:t>Woonprogramma</a:t>
            </a:r>
          </a:p>
          <a:p>
            <a:pPr lvl="0"/>
            <a:r>
              <a:rPr lang="nl-NL" dirty="0"/>
              <a:t>Plattegrond</a:t>
            </a:r>
          </a:p>
          <a:p>
            <a:pPr lvl="0"/>
            <a:r>
              <a:rPr lang="nl-NL" dirty="0"/>
              <a:t>Spuitzones</a:t>
            </a:r>
          </a:p>
          <a:p>
            <a:pPr lvl="0"/>
            <a:r>
              <a:rPr lang="nl-NL" dirty="0" smtClean="0"/>
              <a:t>Planning </a:t>
            </a:r>
            <a:r>
              <a:rPr lang="nl-NL" dirty="0"/>
              <a:t>(o.a. zienswijzeprocedure)</a:t>
            </a:r>
          </a:p>
          <a:p>
            <a:pPr lvl="0"/>
            <a:r>
              <a:rPr lang="nl-NL" dirty="0"/>
              <a:t>Vragen</a:t>
            </a:r>
          </a:p>
        </p:txBody>
      </p:sp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7333875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Onderzoeken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12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u="sng" dirty="0"/>
              <a:t>Reeds uitgevoerd:</a:t>
            </a:r>
          </a:p>
          <a:p>
            <a:r>
              <a:rPr lang="nl-NL" dirty="0" err="1"/>
              <a:t>Quickscan</a:t>
            </a:r>
            <a:r>
              <a:rPr lang="nl-NL" dirty="0"/>
              <a:t> natuurwaarden</a:t>
            </a:r>
          </a:p>
          <a:p>
            <a:r>
              <a:rPr lang="nl-NL" dirty="0"/>
              <a:t>Stikstofberekening</a:t>
            </a:r>
          </a:p>
          <a:p>
            <a:r>
              <a:rPr lang="nl-NL" dirty="0"/>
              <a:t>Onderzoek gezondheid (o.a. spuitzones)</a:t>
            </a:r>
          </a:p>
          <a:p>
            <a:r>
              <a:rPr lang="nl-NL" dirty="0"/>
              <a:t>Onderzoek archeologie</a:t>
            </a:r>
          </a:p>
          <a:p>
            <a:r>
              <a:rPr lang="nl-NL" dirty="0"/>
              <a:t>Onderzoek veiligheid</a:t>
            </a:r>
          </a:p>
          <a:p>
            <a:r>
              <a:rPr lang="nl-NL" dirty="0"/>
              <a:t>Onderzoek lucht, geluid en trillingen</a:t>
            </a:r>
          </a:p>
          <a:p>
            <a:r>
              <a:rPr lang="nl-NL" dirty="0"/>
              <a:t>Onderzoek water en bodem</a:t>
            </a:r>
          </a:p>
          <a:p>
            <a:r>
              <a:rPr lang="nl-NL" dirty="0"/>
              <a:t>Onderzoek verkeer en parkeren</a:t>
            </a:r>
          </a:p>
          <a:p>
            <a:r>
              <a:rPr lang="nl-NL" dirty="0"/>
              <a:t>Toetsing woonprogramma</a:t>
            </a:r>
          </a:p>
          <a:p>
            <a:r>
              <a:rPr lang="nl-NL" dirty="0"/>
              <a:t>Toetsing welstand en stedenbouw</a:t>
            </a:r>
          </a:p>
          <a:p>
            <a:r>
              <a:rPr lang="nl-NL" dirty="0"/>
              <a:t>Etc., etc.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u="sng" dirty="0"/>
              <a:t>Nog te doen:</a:t>
            </a:r>
          </a:p>
          <a:p>
            <a:r>
              <a:rPr lang="nl-NL" dirty="0"/>
              <a:t>Aanvullend onderzoek omtrent de aan- of afwezigheid huismus, gierzwaluw en </a:t>
            </a:r>
            <a:r>
              <a:rPr lang="nl-NL" dirty="0" smtClean="0"/>
              <a:t>vleermuizen</a:t>
            </a:r>
            <a:endParaRPr lang="nl-NL" dirty="0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168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78484" cy="3743902"/>
          </a:xfrm>
          <a:ln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Omgevingsplan: maximaal 8 woningen</a:t>
            </a:r>
          </a:p>
          <a:p>
            <a:pPr marL="0" indent="0">
              <a:buNone/>
            </a:pPr>
            <a:r>
              <a:rPr lang="nl-NL" dirty="0"/>
              <a:t>Exacte aantal te realiseren woningen wordt nog bepaald aan de hand van participatie.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Huidige uitgangspunt: realisatie van 7 woningen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dirty="0"/>
              <a:t>Doelgroep: starters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4</a:t>
            </a:fld>
            <a:endParaRPr lang="nl-NL" dirty="0"/>
          </a:p>
        </p:txBody>
      </p:sp>
      <p:sp>
        <p:nvSpPr>
          <p:cNvPr id="8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6957752" y="1825625"/>
            <a:ext cx="3830782" cy="3743902"/>
          </a:xfrm>
          <a:ln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Prijsindicatie </a:t>
            </a:r>
            <a:r>
              <a:rPr lang="nl-NL" dirty="0"/>
              <a:t>zelf </a:t>
            </a:r>
            <a:r>
              <a:rPr lang="nl-NL" dirty="0" smtClean="0"/>
              <a:t>afbouwen: </a:t>
            </a:r>
            <a:endParaRPr lang="nl-NL" dirty="0"/>
          </a:p>
          <a:p>
            <a:r>
              <a:rPr lang="nl-NL" dirty="0"/>
              <a:t>€ </a:t>
            </a:r>
            <a:r>
              <a:rPr lang="nl-NL" dirty="0" smtClean="0"/>
              <a:t>130.000 </a:t>
            </a:r>
            <a:r>
              <a:rPr lang="nl-NL" dirty="0"/>
              <a:t>&lt;&gt; € </a:t>
            </a:r>
            <a:r>
              <a:rPr lang="nl-NL" dirty="0" smtClean="0"/>
              <a:t>220.000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9580775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Plattegronden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lphaLcParenR"/>
            </a:pPr>
            <a:endParaRPr lang="nl-NL" dirty="0"/>
          </a:p>
          <a:p>
            <a:pPr marL="914400" lvl="1" indent="-457200">
              <a:buFont typeface="+mj-lt"/>
              <a:buAutoNum type="alphaLcParenR"/>
            </a:pPr>
            <a:endParaRPr lang="nl-NL" dirty="0"/>
          </a:p>
          <a:p>
            <a:endParaRPr lang="nl-NL" dirty="0"/>
          </a:p>
        </p:txBody>
      </p:sp>
      <p:sp>
        <p:nvSpPr>
          <p:cNvPr id="9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97" y="1400433"/>
            <a:ext cx="7767205" cy="49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77685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/>
            </a:r>
            <a:br>
              <a:rPr lang="nl-NL" b="1" dirty="0"/>
            </a:br>
            <a:r>
              <a:rPr lang="nl-NL" sz="3100" b="1" dirty="0"/>
              <a:t>Spuitzones</a:t>
            </a:r>
            <a:r>
              <a:rPr lang="nl-NL" sz="2700" b="1" dirty="0"/>
              <a:t/>
            </a:r>
            <a:br>
              <a:rPr lang="nl-NL" sz="2700" b="1" dirty="0"/>
            </a:br>
            <a:endParaRPr lang="nl-NL" sz="2700" b="1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6</a:t>
            </a:fld>
            <a:endParaRPr lang="nl-NL" dirty="0"/>
          </a:p>
        </p:txBody>
      </p:sp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98" y="883285"/>
            <a:ext cx="4391638" cy="538237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939337" y="2177935"/>
            <a:ext cx="364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Om de gezondheid ter plaatse van de ontwikkelingen aanvaardbaar te houden, is het noodzakelijk om regels op te nemen in het omgevingsplan voor spuitvrije zones rondom de beoogde woningen.</a:t>
            </a:r>
          </a:p>
        </p:txBody>
      </p:sp>
    </p:spTree>
    <p:extLst>
      <p:ext uri="{BB962C8B-B14F-4D97-AF65-F5344CB8AC3E}">
        <p14:creationId xmlns:p14="http://schemas.microsoft.com/office/powerpoint/2010/main" val="87359565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Voorlopige 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772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Januari 2025:		ontwerp omgevingsplan naar college</a:t>
            </a:r>
          </a:p>
          <a:p>
            <a:r>
              <a:rPr lang="nl-NL" dirty="0"/>
              <a:t>Januari 2025:		publicatie ontwerp omgevingsplan</a:t>
            </a:r>
          </a:p>
          <a:p>
            <a:r>
              <a:rPr lang="nl-NL" dirty="0"/>
              <a:t>Januari - Maart 2025:	vanaf datum publicatie 6 weken ter inzage 					(zienswijzemogelijkheid)</a:t>
            </a:r>
          </a:p>
          <a:p>
            <a:r>
              <a:rPr lang="nl-NL" dirty="0"/>
              <a:t>April - ……. 2025: 	verwerking zienswijzen</a:t>
            </a:r>
          </a:p>
          <a:p>
            <a:r>
              <a:rPr lang="nl-NL" dirty="0" smtClean="0"/>
              <a:t>Zomer </a:t>
            </a:r>
            <a:r>
              <a:rPr lang="nl-NL" dirty="0"/>
              <a:t>2025:		aanvullend onderzoek ecologie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helft 2025:		vaststelling omgevingsplan gemeenteraad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helft 2025:		aanvraag omgevingsvergunning</a:t>
            </a:r>
          </a:p>
          <a:p>
            <a:r>
              <a:rPr lang="nl-NL" dirty="0" smtClean="0"/>
              <a:t>Begin </a:t>
            </a:r>
            <a:r>
              <a:rPr lang="nl-NL" dirty="0"/>
              <a:t>2026:	</a:t>
            </a:r>
            <a:r>
              <a:rPr lang="nl-NL" dirty="0" smtClean="0"/>
              <a:t>	start </a:t>
            </a:r>
            <a:r>
              <a:rPr lang="nl-NL" dirty="0"/>
              <a:t>bouw</a:t>
            </a:r>
          </a:p>
          <a:p>
            <a:endParaRPr lang="nl-NL" dirty="0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334673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19" name="Tijdelijke aanduiding voor inhoud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794" y="1253331"/>
            <a:ext cx="3704413" cy="4351338"/>
          </a:xfrm>
          <a:prstGeom prst="rect">
            <a:avLst/>
          </a:prstGeom>
        </p:spPr>
      </p:pic>
      <p:sp>
        <p:nvSpPr>
          <p:cNvPr id="20" name="Rechthoek 19"/>
          <p:cNvSpPr/>
          <p:nvPr/>
        </p:nvSpPr>
        <p:spPr>
          <a:xfrm>
            <a:off x="3895725" y="1027906"/>
            <a:ext cx="83820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5538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 transformatie schoollocatie Asch (23-11-2024)" id="{C5350B0F-52DB-4BC3-B0E8-714D22C4A30E}" vid="{D7BCC3B9-07DA-474F-B03B-EB368D707D5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transformatie schoollocatie Asch (23-11-2024)</Template>
  <TotalTime>117</TotalTime>
  <Words>251</Words>
  <Application>Microsoft Office PowerPoint</Application>
  <PresentationFormat>Breedbeeld</PresentationFormat>
  <Paragraphs>62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Transformatie schoollocatie Asch</vt:lpstr>
      <vt:lpstr>Inhoud</vt:lpstr>
      <vt:lpstr>Onderzoeken</vt:lpstr>
      <vt:lpstr>Programma</vt:lpstr>
      <vt:lpstr>Plattegronden</vt:lpstr>
      <vt:lpstr> Spuitzones </vt:lpstr>
      <vt:lpstr>Voorlopige planning</vt:lpstr>
      <vt:lpstr>Vragen?</vt:lpstr>
    </vt:vector>
  </TitlesOfParts>
  <Company>Steenvlinder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Transformatie schoollocatie Asch</dc:title>
  <dc:creator>Sanne van der Schoor</dc:creator>
  <cp:lastModifiedBy>Henk Helderton</cp:lastModifiedBy>
  <cp:revision>8</cp:revision>
  <dcterms:created xsi:type="dcterms:W3CDTF">2024-11-19T10:00:33Z</dcterms:created>
  <dcterms:modified xsi:type="dcterms:W3CDTF">2024-11-28T07:17:30Z</dcterms:modified>
</cp:coreProperties>
</file>